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32" r:id="rId2"/>
    <p:sldId id="281" r:id="rId3"/>
    <p:sldId id="282" r:id="rId4"/>
    <p:sldId id="283" r:id="rId5"/>
    <p:sldId id="284" r:id="rId6"/>
    <p:sldId id="285" r:id="rId7"/>
    <p:sldId id="358" r:id="rId8"/>
    <p:sldId id="360" r:id="rId9"/>
    <p:sldId id="362" r:id="rId10"/>
    <p:sldId id="364" r:id="rId11"/>
    <p:sldId id="366" r:id="rId12"/>
    <p:sldId id="368" r:id="rId13"/>
    <p:sldId id="370" r:id="rId14"/>
    <p:sldId id="372" r:id="rId15"/>
    <p:sldId id="374" r:id="rId16"/>
    <p:sldId id="376" r:id="rId17"/>
    <p:sldId id="378" r:id="rId18"/>
    <p:sldId id="380" r:id="rId19"/>
    <p:sldId id="382" r:id="rId20"/>
    <p:sldId id="384" r:id="rId21"/>
    <p:sldId id="386" r:id="rId22"/>
    <p:sldId id="388" r:id="rId23"/>
  </p:sldIdLst>
  <p:sldSz cx="134112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42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D517"/>
    <a:srgbClr val="FFC8D8"/>
    <a:srgbClr val="2BCA52"/>
    <a:srgbClr val="FFD934"/>
    <a:srgbClr val="FFF7D7"/>
    <a:srgbClr val="FF9FCF"/>
    <a:srgbClr val="FF6B00"/>
    <a:srgbClr val="96D978"/>
    <a:srgbClr val="F9CADF"/>
    <a:srgbClr val="FDE8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82" autoAdjust="0"/>
    <p:restoredTop sz="93216" autoAdjust="0"/>
  </p:normalViewPr>
  <p:slideViewPr>
    <p:cSldViewPr snapToGrid="0" snapToObjects="1">
      <p:cViewPr varScale="1">
        <p:scale>
          <a:sx n="77" d="100"/>
          <a:sy n="77" d="100"/>
        </p:scale>
        <p:origin x="54" y="54"/>
      </p:cViewPr>
      <p:guideLst>
        <p:guide orient="horz" pos="3168"/>
        <p:guide pos="42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5840" y="3124628"/>
            <a:ext cx="1139952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1680" y="5699760"/>
            <a:ext cx="938784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65583" y="591397"/>
            <a:ext cx="2563496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0444" y="591397"/>
            <a:ext cx="747162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9392" y="6463454"/>
            <a:ext cx="11399520" cy="1997710"/>
          </a:xfrm>
        </p:spPr>
        <p:txBody>
          <a:bodyPr anchor="t"/>
          <a:lstStyle>
            <a:lvl1pPr algn="l">
              <a:defRPr sz="4001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9392" y="4263180"/>
            <a:ext cx="1139952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5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5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7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90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2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5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7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80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0445" y="3441277"/>
            <a:ext cx="5017558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520" y="3441277"/>
            <a:ext cx="5017560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9/24/2024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560" y="402802"/>
            <a:ext cx="1207008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0560" y="2251499"/>
            <a:ext cx="592561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52" indent="0">
              <a:buNone/>
              <a:defRPr sz="2000" b="1"/>
            </a:lvl2pPr>
            <a:lvl3pPr marL="914504" indent="0">
              <a:buNone/>
              <a:defRPr sz="1800" b="1"/>
            </a:lvl3pPr>
            <a:lvl4pPr marL="1371757" indent="0">
              <a:buNone/>
              <a:defRPr sz="1600" b="1"/>
            </a:lvl4pPr>
            <a:lvl5pPr marL="1829009" indent="0">
              <a:buNone/>
              <a:defRPr sz="1600" b="1"/>
            </a:lvl5pPr>
            <a:lvl6pPr marL="2286261" indent="0">
              <a:buNone/>
              <a:defRPr sz="1600" b="1"/>
            </a:lvl6pPr>
            <a:lvl7pPr marL="2743513" indent="0">
              <a:buNone/>
              <a:defRPr sz="1600" b="1"/>
            </a:lvl7pPr>
            <a:lvl8pPr marL="3200766" indent="0">
              <a:buNone/>
              <a:defRPr sz="1600" b="1"/>
            </a:lvl8pPr>
            <a:lvl9pPr marL="36580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0560" y="3189817"/>
            <a:ext cx="592561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12705" y="2251499"/>
            <a:ext cx="5927937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52" indent="0">
              <a:buNone/>
              <a:defRPr sz="2000" b="1"/>
            </a:lvl2pPr>
            <a:lvl3pPr marL="914504" indent="0">
              <a:buNone/>
              <a:defRPr sz="1800" b="1"/>
            </a:lvl3pPr>
            <a:lvl4pPr marL="1371757" indent="0">
              <a:buNone/>
              <a:defRPr sz="1600" b="1"/>
            </a:lvl4pPr>
            <a:lvl5pPr marL="1829009" indent="0">
              <a:buNone/>
              <a:defRPr sz="1600" b="1"/>
            </a:lvl5pPr>
            <a:lvl6pPr marL="2286261" indent="0">
              <a:buNone/>
              <a:defRPr sz="1600" b="1"/>
            </a:lvl6pPr>
            <a:lvl7pPr marL="2743513" indent="0">
              <a:buNone/>
              <a:defRPr sz="1600" b="1"/>
            </a:lvl7pPr>
            <a:lvl8pPr marL="3200766" indent="0">
              <a:buNone/>
              <a:defRPr sz="1600" b="1"/>
            </a:lvl8pPr>
            <a:lvl9pPr marL="36580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12705" y="3189817"/>
            <a:ext cx="5927937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9/24/2024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9/24/2024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9/24/2024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561" y="400473"/>
            <a:ext cx="4412192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43406" y="400474"/>
            <a:ext cx="7497234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0561" y="2104814"/>
            <a:ext cx="4412192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52" indent="0">
              <a:buNone/>
              <a:defRPr sz="1200"/>
            </a:lvl2pPr>
            <a:lvl3pPr marL="914504" indent="0">
              <a:buNone/>
              <a:defRPr sz="1000"/>
            </a:lvl3pPr>
            <a:lvl4pPr marL="1371757" indent="0">
              <a:buNone/>
              <a:defRPr sz="900"/>
            </a:lvl4pPr>
            <a:lvl5pPr marL="1829009" indent="0">
              <a:buNone/>
              <a:defRPr sz="900"/>
            </a:lvl5pPr>
            <a:lvl6pPr marL="2286261" indent="0">
              <a:buNone/>
              <a:defRPr sz="900"/>
            </a:lvl6pPr>
            <a:lvl7pPr marL="2743513" indent="0">
              <a:buNone/>
              <a:defRPr sz="900"/>
            </a:lvl7pPr>
            <a:lvl8pPr marL="3200766" indent="0">
              <a:buNone/>
              <a:defRPr sz="900"/>
            </a:lvl8pPr>
            <a:lvl9pPr marL="36580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9/24/2024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8689" y="7040880"/>
            <a:ext cx="804672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28689" y="898737"/>
            <a:ext cx="804672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52" indent="0">
              <a:buNone/>
              <a:defRPr sz="2800"/>
            </a:lvl2pPr>
            <a:lvl3pPr marL="914504" indent="0">
              <a:buNone/>
              <a:defRPr sz="2400"/>
            </a:lvl3pPr>
            <a:lvl4pPr marL="1371757" indent="0">
              <a:buNone/>
              <a:defRPr sz="2000"/>
            </a:lvl4pPr>
            <a:lvl5pPr marL="1829009" indent="0">
              <a:buNone/>
              <a:defRPr sz="2000"/>
            </a:lvl5pPr>
            <a:lvl6pPr marL="2286261" indent="0">
              <a:buNone/>
              <a:defRPr sz="2000"/>
            </a:lvl6pPr>
            <a:lvl7pPr marL="2743513" indent="0">
              <a:buNone/>
              <a:defRPr sz="2000"/>
            </a:lvl7pPr>
            <a:lvl8pPr marL="3200766" indent="0">
              <a:buNone/>
              <a:defRPr sz="2000"/>
            </a:lvl8pPr>
            <a:lvl9pPr marL="3658018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8689" y="7872096"/>
            <a:ext cx="804672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52" indent="0">
              <a:buNone/>
              <a:defRPr sz="1200"/>
            </a:lvl2pPr>
            <a:lvl3pPr marL="914504" indent="0">
              <a:buNone/>
              <a:defRPr sz="1000"/>
            </a:lvl3pPr>
            <a:lvl4pPr marL="1371757" indent="0">
              <a:buNone/>
              <a:defRPr sz="900"/>
            </a:lvl4pPr>
            <a:lvl5pPr marL="1829009" indent="0">
              <a:buNone/>
              <a:defRPr sz="900"/>
            </a:lvl5pPr>
            <a:lvl6pPr marL="2286261" indent="0">
              <a:buNone/>
              <a:defRPr sz="900"/>
            </a:lvl6pPr>
            <a:lvl7pPr marL="2743513" indent="0">
              <a:buNone/>
              <a:defRPr sz="900"/>
            </a:lvl7pPr>
            <a:lvl8pPr marL="3200766" indent="0">
              <a:buNone/>
              <a:defRPr sz="900"/>
            </a:lvl8pPr>
            <a:lvl9pPr marL="36580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9/24/2024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0560" y="402802"/>
            <a:ext cx="1207008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0560" y="2346965"/>
            <a:ext cx="1207008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0560" y="9322651"/>
            <a:ext cx="31292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9/24/2024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82161" y="9322651"/>
            <a:ext cx="42468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11361" y="9322651"/>
            <a:ext cx="31292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5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39" indent="-342939" algn="l" defTabSz="457252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35" indent="-285783" algn="l" defTabSz="457252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31" indent="-228626" algn="l" defTabSz="457252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83" indent="-228626" algn="l" defTabSz="457252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635" indent="-228626" algn="l" defTabSz="457252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87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140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392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644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52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04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57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009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261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513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766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018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30016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93398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43527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10601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3296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1158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5671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3959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52229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46958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6013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93917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99313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35798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2852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514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0519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1032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3527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70358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01336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4958839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63966</TotalTime>
  <Words>0</Words>
  <Application>Microsoft Office PowerPoint</Application>
  <PresentationFormat>Custom</PresentationFormat>
  <Paragraphs>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598</cp:revision>
  <cp:lastPrinted>2022-05-11T15:45:39Z</cp:lastPrinted>
  <dcterms:created xsi:type="dcterms:W3CDTF">2016-01-18T20:00:00Z</dcterms:created>
  <dcterms:modified xsi:type="dcterms:W3CDTF">2024-09-24T14:19:25Z</dcterms:modified>
</cp:coreProperties>
</file>